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7" r:id="rId5"/>
    <p:sldId id="268" r:id="rId6"/>
    <p:sldId id="259" r:id="rId7"/>
    <p:sldId id="257" r:id="rId8"/>
    <p:sldId id="258" r:id="rId9"/>
    <p:sldId id="264" r:id="rId10"/>
    <p:sldId id="262" r:id="rId11"/>
    <p:sldId id="265" r:id="rId12"/>
    <p:sldId id="263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аблоны для презентаций\Рис\815024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5" y="1428736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Презентация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«Как хорошо, когда мы вместе!»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4929198"/>
            <a:ext cx="5786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Подготовила </a:t>
            </a:r>
            <a:r>
              <a:rPr lang="ru-RU" sz="1600" dirty="0" err="1" smtClean="0">
                <a:solidFill>
                  <a:srgbClr val="C00000"/>
                </a:solidFill>
                <a:latin typeface="Arial Black" pitchFamily="34" charset="0"/>
              </a:rPr>
              <a:t>Суменкова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 Л.А –воспитатель МБДОУ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1600" dirty="0" err="1" smtClean="0">
                <a:solidFill>
                  <a:srgbClr val="C00000"/>
                </a:solidFill>
                <a:latin typeface="Arial Black" pitchFamily="34" charset="0"/>
              </a:rPr>
              <a:t>Зубово-Полянский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 детский сад №3 «Ручеек»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комбинированного вида»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2285984" y="214290"/>
            <a:ext cx="5500726" cy="1357322"/>
          </a:xfrm>
          <a:prstGeom prst="wave">
            <a:avLst>
              <a:gd name="adj1" fmla="val 12500"/>
              <a:gd name="adj2" fmla="val -17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Юные водители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_5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4953034" cy="371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C:\Users\1\Desktop\Люда\фото\IMG_6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964785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2285984" y="0"/>
            <a:ext cx="5500726" cy="1142984"/>
          </a:xfrm>
          <a:prstGeom prst="wave">
            <a:avLst>
              <a:gd name="adj1" fmla="val 12500"/>
              <a:gd name="adj2" fmla="val -17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Увлекательные книжки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IMG_6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7317" y="1285860"/>
            <a:ext cx="3976683" cy="2982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1\Desktop\Люда\фото\IMG_6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4000496" cy="300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1\Desktop\Люда\фото\IMG_6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143380"/>
            <a:ext cx="3619493" cy="2714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2285984" y="428604"/>
            <a:ext cx="5500726" cy="928694"/>
          </a:xfrm>
          <a:prstGeom prst="wave">
            <a:avLst>
              <a:gd name="adj1" fmla="val 12500"/>
              <a:gd name="adj2" fmla="val -17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Вот как мы танцуем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_6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571612"/>
            <a:ext cx="4143404" cy="3107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3950_Foto-0055.jpeg"/>
          <p:cNvPicPr>
            <a:picLocks noChangeAspect="1"/>
          </p:cNvPicPr>
          <p:nvPr/>
        </p:nvPicPr>
        <p:blipFill>
          <a:blip r:embed="rId4"/>
          <a:srcRect r="53284"/>
          <a:stretch>
            <a:fillRect/>
          </a:stretch>
        </p:blipFill>
        <p:spPr>
          <a:xfrm>
            <a:off x="0" y="1643050"/>
            <a:ext cx="3248268" cy="5214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3947_Foto-0044.jpeg"/>
          <p:cNvPicPr>
            <a:picLocks noChangeAspect="1"/>
          </p:cNvPicPr>
          <p:nvPr/>
        </p:nvPicPr>
        <p:blipFill>
          <a:blip r:embed="rId5"/>
          <a:srcRect t="56786"/>
          <a:stretch>
            <a:fillRect/>
          </a:stretch>
        </p:blipFill>
        <p:spPr>
          <a:xfrm>
            <a:off x="3633774" y="5072074"/>
            <a:ext cx="5510226" cy="1785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3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4" name="Рисунок 3" descr="useful-be-educat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1250"/>
            <a:ext cx="5095938" cy="4076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124" y="428605"/>
            <a:ext cx="4214842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Адаптация к условиям жизни в детском саду может пройти достаточно безболезненно, если соблюдать некоторые правила. Самое главное и первое правило: родители должны быть сами спокойны и уверенны в своих действиях. Доверяйте людям, с которыми придется оставить своего ребенка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6" name="Рисунок 5" descr="IMG_5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3286116" cy="24645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Волна 7"/>
          <p:cNvSpPr/>
          <p:nvPr/>
        </p:nvSpPr>
        <p:spPr>
          <a:xfrm>
            <a:off x="2285984" y="214290"/>
            <a:ext cx="5500726" cy="1428760"/>
          </a:xfrm>
          <a:prstGeom prst="wave">
            <a:avLst>
              <a:gd name="adj1" fmla="val 12500"/>
              <a:gd name="adj2" fmla="val -17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Кто быстрее соберет пирамидку ?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3" descr="C:\Users\1\Desktop\Люда\фото\IMG_5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4143372" cy="3107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C:\Users\1\Desktop\Люда\фото\IMG_5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1" y="4000505"/>
            <a:ext cx="3714775" cy="278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4" name="Picture 2" descr="C:\Users\1\Desktop\Люда\фото\CAM0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857752" cy="3643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Волна 4"/>
          <p:cNvSpPr/>
          <p:nvPr/>
        </p:nvSpPr>
        <p:spPr>
          <a:xfrm>
            <a:off x="2285984" y="214290"/>
            <a:ext cx="5500726" cy="1000132"/>
          </a:xfrm>
          <a:prstGeom prst="wave">
            <a:avLst>
              <a:gd name="adj1" fmla="val 12500"/>
              <a:gd name="adj2" fmla="val -17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Интересные «Вкладыши»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1\Desktop\Люда\фото\CAM00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68" y="2857496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026" name="Picture 2" descr="C:\Users\1\Desktop\Люда\фото\CAM00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4857752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Люда\фото\CAM00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1" y="1571612"/>
            <a:ext cx="4381499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олна 4"/>
          <p:cNvSpPr/>
          <p:nvPr/>
        </p:nvSpPr>
        <p:spPr>
          <a:xfrm>
            <a:off x="2285984" y="214290"/>
            <a:ext cx="5500726" cy="1000132"/>
          </a:xfrm>
          <a:prstGeom prst="wave">
            <a:avLst>
              <a:gd name="adj1" fmla="val 12500"/>
              <a:gd name="adj2" fmla="val -17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Игры с пальчиками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</p:spPr>
      </p:pic>
      <p:pic>
        <p:nvPicPr>
          <p:cNvPr id="3" name="Рисунок 2" descr="IMG_5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018075"/>
            <a:ext cx="5929354" cy="44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олна 6"/>
          <p:cNvSpPr/>
          <p:nvPr/>
        </p:nvSpPr>
        <p:spPr>
          <a:xfrm>
            <a:off x="2285984" y="428604"/>
            <a:ext cx="5500726" cy="928694"/>
          </a:xfrm>
          <a:prstGeom prst="wave">
            <a:avLst>
              <a:gd name="adj1" fmla="val 12500"/>
              <a:gd name="adj2" fmla="val -17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Высоко сижу…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2500298" y="214290"/>
            <a:ext cx="5500726" cy="1343028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На прогулке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CAM00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257175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AM00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7201" y="2928935"/>
            <a:ext cx="2946799" cy="3929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1\Desktop\Люда\фото\CAM00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071678"/>
            <a:ext cx="3071816" cy="4095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2285984" y="0"/>
            <a:ext cx="5643602" cy="142873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Рассматривание листочков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IMG_5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3428992" cy="2571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1\Desktop\Люда\фото\IMG_5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7" y="4214818"/>
            <a:ext cx="3524243" cy="2643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\Desktop\Люда\фото\IMG_5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500174"/>
            <a:ext cx="3524275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2285984" y="214290"/>
            <a:ext cx="5500726" cy="928694"/>
          </a:xfrm>
          <a:prstGeom prst="wave">
            <a:avLst>
              <a:gd name="adj1" fmla="val 12500"/>
              <a:gd name="adj2" fmla="val -17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Очень вкусный борщ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1\Desktop\Люда\фото\IMG_5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286248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1\Desktop\Люда\фото\IMG_5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44" y="1571612"/>
            <a:ext cx="4429156" cy="3321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106</Words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</cp:revision>
  <dcterms:created xsi:type="dcterms:W3CDTF">2015-10-08T05:16:32Z</dcterms:created>
  <dcterms:modified xsi:type="dcterms:W3CDTF">2015-10-13T05:20:03Z</dcterms:modified>
</cp:coreProperties>
</file>